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5761038" cy="8280400"/>
  <p:notesSz cx="6858000" cy="9144000"/>
  <p:defaultTextStyle>
    <a:defPPr>
      <a:defRPr lang="fr-FR"/>
    </a:defPPr>
    <a:lvl1pPr marL="0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1147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2295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3442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4589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05736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06884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08031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09178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702" y="-72"/>
      </p:cViewPr>
      <p:guideLst>
        <p:guide orient="horz" pos="2608"/>
        <p:guide pos="18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2078" y="2572292"/>
            <a:ext cx="4896882" cy="177491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64156" y="4692227"/>
            <a:ext cx="4032727" cy="21161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1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6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BB40-DC1E-4630-B180-4606AC5E8848}" type="datetimeFigureOut">
              <a:rPr lang="fr-FR" smtClean="0"/>
              <a:t>06/02/2021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4265-B55D-48D3-8C43-66112E7BB5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BB40-DC1E-4630-B180-4606AC5E8848}" type="datetimeFigureOut">
              <a:rPr lang="fr-FR" smtClean="0"/>
              <a:t>06/02/2021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4265-B55D-48D3-8C43-66112E7BB5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132564" y="442772"/>
            <a:ext cx="972176" cy="941895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16039" y="442772"/>
            <a:ext cx="2820509" cy="941895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BB40-DC1E-4630-B180-4606AC5E8848}" type="datetimeFigureOut">
              <a:rPr lang="fr-FR" smtClean="0"/>
              <a:t>06/02/2021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4265-B55D-48D3-8C43-66112E7BB5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BB40-DC1E-4630-B180-4606AC5E8848}" type="datetimeFigureOut">
              <a:rPr lang="fr-FR" smtClean="0"/>
              <a:t>06/02/2021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4265-B55D-48D3-8C43-66112E7BB5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5083" y="5320924"/>
            <a:ext cx="4896882" cy="1644579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5083" y="3509588"/>
            <a:ext cx="4896882" cy="181133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11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22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34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45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057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068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080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091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BB40-DC1E-4630-B180-4606AC5E8848}" type="datetimeFigureOut">
              <a:rPr lang="fr-FR" smtClean="0"/>
              <a:t>06/02/2021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4265-B55D-48D3-8C43-66112E7BB5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6039" y="2576125"/>
            <a:ext cx="1896342" cy="72856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208398" y="2576125"/>
            <a:ext cx="1896342" cy="72856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BB40-DC1E-4630-B180-4606AC5E8848}" type="datetimeFigureOut">
              <a:rPr lang="fr-FR" smtClean="0"/>
              <a:t>06/02/2021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4265-B55D-48D3-8C43-66112E7BB5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052" y="331600"/>
            <a:ext cx="5184934" cy="138006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8052" y="1853507"/>
            <a:ext cx="2545459" cy="77245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8052" y="2625960"/>
            <a:ext cx="2545459" cy="47708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926528" y="1853507"/>
            <a:ext cx="2546459" cy="77245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926528" y="2625960"/>
            <a:ext cx="2546459" cy="47708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BB40-DC1E-4630-B180-4606AC5E8848}" type="datetimeFigureOut">
              <a:rPr lang="fr-FR" smtClean="0"/>
              <a:t>06/02/2021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4265-B55D-48D3-8C43-66112E7BB5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BB40-DC1E-4630-B180-4606AC5E8848}" type="datetimeFigureOut">
              <a:rPr lang="fr-FR" smtClean="0"/>
              <a:t>06/02/2021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4265-B55D-48D3-8C43-66112E7BB5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BB40-DC1E-4630-B180-4606AC5E8848}" type="datetimeFigureOut">
              <a:rPr lang="fr-FR" smtClean="0"/>
              <a:t>06/02/2021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4265-B55D-48D3-8C43-66112E7BB5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052" y="329683"/>
            <a:ext cx="1895342" cy="140306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52406" y="329683"/>
            <a:ext cx="3220581" cy="7067092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88052" y="1732751"/>
            <a:ext cx="1895342" cy="5664025"/>
          </a:xfrm>
        </p:spPr>
        <p:txBody>
          <a:bodyPr/>
          <a:lstStyle>
            <a:lvl1pPr marL="0" indent="0">
              <a:buNone/>
              <a:defRPr sz="1200"/>
            </a:lvl1pPr>
            <a:lvl2pPr marL="401147" indent="0">
              <a:buNone/>
              <a:defRPr sz="1100"/>
            </a:lvl2pPr>
            <a:lvl3pPr marL="802295" indent="0">
              <a:buNone/>
              <a:defRPr sz="900"/>
            </a:lvl3pPr>
            <a:lvl4pPr marL="1203442" indent="0">
              <a:buNone/>
              <a:defRPr sz="800"/>
            </a:lvl4pPr>
            <a:lvl5pPr marL="1604589" indent="0">
              <a:buNone/>
              <a:defRPr sz="800"/>
            </a:lvl5pPr>
            <a:lvl6pPr marL="2005736" indent="0">
              <a:buNone/>
              <a:defRPr sz="800"/>
            </a:lvl6pPr>
            <a:lvl7pPr marL="2406884" indent="0">
              <a:buNone/>
              <a:defRPr sz="800"/>
            </a:lvl7pPr>
            <a:lvl8pPr marL="2808031" indent="0">
              <a:buNone/>
              <a:defRPr sz="800"/>
            </a:lvl8pPr>
            <a:lvl9pPr marL="3209178" indent="0">
              <a:buNone/>
              <a:defRPr sz="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BB40-DC1E-4630-B180-4606AC5E8848}" type="datetimeFigureOut">
              <a:rPr lang="fr-FR" smtClean="0"/>
              <a:t>06/02/2021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4265-B55D-48D3-8C43-66112E7BB5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9204" y="5796280"/>
            <a:ext cx="3456623" cy="68428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29204" y="739869"/>
            <a:ext cx="3456623" cy="4968240"/>
          </a:xfrm>
        </p:spPr>
        <p:txBody>
          <a:bodyPr/>
          <a:lstStyle>
            <a:lvl1pPr marL="0" indent="0">
              <a:buNone/>
              <a:defRPr sz="2800"/>
            </a:lvl1pPr>
            <a:lvl2pPr marL="401147" indent="0">
              <a:buNone/>
              <a:defRPr sz="2500"/>
            </a:lvl2pPr>
            <a:lvl3pPr marL="802295" indent="0">
              <a:buNone/>
              <a:defRPr sz="2100"/>
            </a:lvl3pPr>
            <a:lvl4pPr marL="1203442" indent="0">
              <a:buNone/>
              <a:defRPr sz="1800"/>
            </a:lvl4pPr>
            <a:lvl5pPr marL="1604589" indent="0">
              <a:buNone/>
              <a:defRPr sz="1800"/>
            </a:lvl5pPr>
            <a:lvl6pPr marL="2005736" indent="0">
              <a:buNone/>
              <a:defRPr sz="1800"/>
            </a:lvl6pPr>
            <a:lvl7pPr marL="2406884" indent="0">
              <a:buNone/>
              <a:defRPr sz="1800"/>
            </a:lvl7pPr>
            <a:lvl8pPr marL="2808031" indent="0">
              <a:buNone/>
              <a:defRPr sz="1800"/>
            </a:lvl8pPr>
            <a:lvl9pPr marL="3209178" indent="0">
              <a:buNone/>
              <a:defRPr sz="18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29204" y="6480564"/>
            <a:ext cx="3456623" cy="971796"/>
          </a:xfrm>
        </p:spPr>
        <p:txBody>
          <a:bodyPr/>
          <a:lstStyle>
            <a:lvl1pPr marL="0" indent="0">
              <a:buNone/>
              <a:defRPr sz="1200"/>
            </a:lvl1pPr>
            <a:lvl2pPr marL="401147" indent="0">
              <a:buNone/>
              <a:defRPr sz="1100"/>
            </a:lvl2pPr>
            <a:lvl3pPr marL="802295" indent="0">
              <a:buNone/>
              <a:defRPr sz="900"/>
            </a:lvl3pPr>
            <a:lvl4pPr marL="1203442" indent="0">
              <a:buNone/>
              <a:defRPr sz="800"/>
            </a:lvl4pPr>
            <a:lvl5pPr marL="1604589" indent="0">
              <a:buNone/>
              <a:defRPr sz="800"/>
            </a:lvl5pPr>
            <a:lvl6pPr marL="2005736" indent="0">
              <a:buNone/>
              <a:defRPr sz="800"/>
            </a:lvl6pPr>
            <a:lvl7pPr marL="2406884" indent="0">
              <a:buNone/>
              <a:defRPr sz="800"/>
            </a:lvl7pPr>
            <a:lvl8pPr marL="2808031" indent="0">
              <a:buNone/>
              <a:defRPr sz="800"/>
            </a:lvl8pPr>
            <a:lvl9pPr marL="3209178" indent="0">
              <a:buNone/>
              <a:defRPr sz="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BB40-DC1E-4630-B180-4606AC5E8848}" type="datetimeFigureOut">
              <a:rPr lang="fr-FR" smtClean="0"/>
              <a:t>06/02/2021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4265-B55D-48D3-8C43-66112E7BB5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88052" y="331600"/>
            <a:ext cx="5184934" cy="1380067"/>
          </a:xfrm>
          <a:prstGeom prst="rect">
            <a:avLst/>
          </a:prstGeom>
        </p:spPr>
        <p:txBody>
          <a:bodyPr vert="horz" lIns="80229" tIns="40115" rIns="80229" bIns="40115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8052" y="1932095"/>
            <a:ext cx="5184934" cy="5464681"/>
          </a:xfrm>
          <a:prstGeom prst="rect">
            <a:avLst/>
          </a:prstGeom>
        </p:spPr>
        <p:txBody>
          <a:bodyPr vert="horz" lIns="80229" tIns="40115" rIns="80229" bIns="40115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88052" y="7674705"/>
            <a:ext cx="1344242" cy="440854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CBB40-DC1E-4630-B180-4606AC5E8848}" type="datetimeFigureOut">
              <a:rPr lang="fr-FR" smtClean="0"/>
              <a:t>06/02/2021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68355" y="7674705"/>
            <a:ext cx="1824329" cy="440854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128744" y="7674705"/>
            <a:ext cx="1344242" cy="440854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D4265-B55D-48D3-8C43-66112E7BB5D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02295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860" indent="-300860" algn="l" defTabSz="80229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1864" indent="-250717" algn="l" defTabSz="802295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868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4015" indent="-200574" algn="l" defTabSz="802295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5163" indent="-200574" algn="l" defTabSz="802295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310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7457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605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9752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147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2295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3442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589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5736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884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8031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9178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161062"/>
            <a:ext cx="5328791" cy="461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247" y="4764514"/>
            <a:ext cx="4905566" cy="333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Personnalisé</PresentationFormat>
  <Paragraphs>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Thibaud</dc:creator>
  <cp:lastModifiedBy>Thibaud</cp:lastModifiedBy>
  <cp:revision>1</cp:revision>
  <dcterms:created xsi:type="dcterms:W3CDTF">2021-02-06T07:27:27Z</dcterms:created>
  <dcterms:modified xsi:type="dcterms:W3CDTF">2021-02-06T07:29:46Z</dcterms:modified>
</cp:coreProperties>
</file>